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8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8B93-98D8-4A10-BCCB-ABF3DC6B1B49}" type="datetimeFigureOut">
              <a:rPr lang="he-IL" smtClean="0"/>
              <a:t>י"ב/אב/תשע"ג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558C1-0ED0-4452-BB45-4E81A6A87F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52346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8B93-98D8-4A10-BCCB-ABF3DC6B1B49}" type="datetimeFigureOut">
              <a:rPr lang="he-IL" smtClean="0"/>
              <a:t>י"ב/אב/תשע"ג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558C1-0ED0-4452-BB45-4E81A6A87F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31380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8B93-98D8-4A10-BCCB-ABF3DC6B1B49}" type="datetimeFigureOut">
              <a:rPr lang="he-IL" smtClean="0"/>
              <a:t>י"ב/אב/תשע"ג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558C1-0ED0-4452-BB45-4E81A6A87F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58254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8B93-98D8-4A10-BCCB-ABF3DC6B1B49}" type="datetimeFigureOut">
              <a:rPr lang="he-IL" smtClean="0"/>
              <a:t>י"ב/אב/תשע"ג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558C1-0ED0-4452-BB45-4E81A6A87F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84372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8B93-98D8-4A10-BCCB-ABF3DC6B1B49}" type="datetimeFigureOut">
              <a:rPr lang="he-IL" smtClean="0"/>
              <a:t>י"ב/אב/תשע"ג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558C1-0ED0-4452-BB45-4E81A6A87F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64697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8B93-98D8-4A10-BCCB-ABF3DC6B1B49}" type="datetimeFigureOut">
              <a:rPr lang="he-IL" smtClean="0"/>
              <a:t>י"ב/אב/תשע"ג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558C1-0ED0-4452-BB45-4E81A6A87F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10217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8B93-98D8-4A10-BCCB-ABF3DC6B1B49}" type="datetimeFigureOut">
              <a:rPr lang="he-IL" smtClean="0"/>
              <a:t>י"ב/אב/תשע"ג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558C1-0ED0-4452-BB45-4E81A6A87F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79978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8B93-98D8-4A10-BCCB-ABF3DC6B1B49}" type="datetimeFigureOut">
              <a:rPr lang="he-IL" smtClean="0"/>
              <a:t>י"ב/אב/תשע"ג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558C1-0ED0-4452-BB45-4E81A6A87F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32718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8B93-98D8-4A10-BCCB-ABF3DC6B1B49}" type="datetimeFigureOut">
              <a:rPr lang="he-IL" smtClean="0"/>
              <a:t>י"ב/אב/תשע"ג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558C1-0ED0-4452-BB45-4E81A6A87F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57632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8B93-98D8-4A10-BCCB-ABF3DC6B1B49}" type="datetimeFigureOut">
              <a:rPr lang="he-IL" smtClean="0"/>
              <a:t>י"ב/אב/תשע"ג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558C1-0ED0-4452-BB45-4E81A6A87F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53909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8B93-98D8-4A10-BCCB-ABF3DC6B1B49}" type="datetimeFigureOut">
              <a:rPr lang="he-IL" smtClean="0"/>
              <a:t>י"ב/אב/תשע"ג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558C1-0ED0-4452-BB45-4E81A6A87F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12225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88B93-98D8-4A10-BCCB-ABF3DC6B1B49}" type="datetimeFigureOut">
              <a:rPr lang="he-IL" smtClean="0"/>
              <a:t>י"ב/אב/תשע"ג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558C1-0ED0-4452-BB45-4E81A6A87F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3891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8062664" cy="233169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Essential Question: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How </a:t>
            </a:r>
            <a:r>
              <a:rPr lang="en-US" b="1" dirty="0"/>
              <a:t>can we foster a climate of acceptance and intercultural understanding?</a:t>
            </a:r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0989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Who are the members of your authorship team?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79512" y="1268760"/>
            <a:ext cx="4896544" cy="5256584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b="1" dirty="0"/>
              <a:t>Mark Davis </a:t>
            </a:r>
            <a:r>
              <a:rPr lang="en-US" sz="3600" b="1" dirty="0" smtClean="0"/>
              <a:t>- </a:t>
            </a:r>
            <a:r>
              <a:rPr lang="en-US" sz="3600" dirty="0" smtClean="0"/>
              <a:t>Reading </a:t>
            </a:r>
            <a:r>
              <a:rPr lang="en-US" sz="3600" dirty="0"/>
              <a:t>Specialist in </a:t>
            </a:r>
            <a:r>
              <a:rPr lang="en-US" sz="3600" dirty="0" smtClean="0"/>
              <a:t>RI</a:t>
            </a:r>
            <a:br>
              <a:rPr lang="en-US" sz="3600" dirty="0" smtClean="0"/>
            </a:br>
            <a:r>
              <a:rPr lang="en-US" sz="3600" b="1" dirty="0"/>
              <a:t>Myriam Darmoni </a:t>
            </a:r>
            <a:r>
              <a:rPr lang="en-US" sz="3600" dirty="0" smtClean="0"/>
              <a:t>- Civics </a:t>
            </a:r>
            <a:r>
              <a:rPr lang="en-US" sz="3600" dirty="0"/>
              <a:t>and Shared Society </a:t>
            </a:r>
            <a:r>
              <a:rPr lang="en-US" sz="3600" dirty="0" smtClean="0"/>
              <a:t>Teachers </a:t>
            </a:r>
            <a:r>
              <a:rPr lang="en-US" sz="3600" dirty="0"/>
              <a:t>Trainer in </a:t>
            </a:r>
            <a:r>
              <a:rPr lang="en-US" sz="3600" dirty="0" smtClean="0"/>
              <a:t>Israel</a:t>
            </a:r>
            <a:br>
              <a:rPr lang="en-US" sz="3600" dirty="0" smtClean="0"/>
            </a:br>
            <a:r>
              <a:rPr lang="en-US" sz="3600" b="1" dirty="0"/>
              <a:t>Alyson Leitch </a:t>
            </a:r>
            <a:r>
              <a:rPr lang="en-US" sz="3600" dirty="0" smtClean="0"/>
              <a:t>-PhD </a:t>
            </a:r>
            <a:r>
              <a:rPr lang="en-US" sz="3600" dirty="0"/>
              <a:t>student in Writing &amp; Rhetoric at </a:t>
            </a:r>
            <a:r>
              <a:rPr lang="en-US" sz="3600" dirty="0" smtClean="0"/>
              <a:t>URI</a:t>
            </a:r>
            <a:endParaRPr lang="he-IL" sz="3600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448272"/>
            <a:ext cx="3528392" cy="264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48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7967810" cy="5975857"/>
          </a:xfrm>
        </p:spPr>
      </p:pic>
    </p:spTree>
    <p:extLst>
      <p:ext uri="{BB962C8B-B14F-4D97-AF65-F5344CB8AC3E}">
        <p14:creationId xmlns:p14="http://schemas.microsoft.com/office/powerpoint/2010/main" val="38616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179512" y="188640"/>
            <a:ext cx="89644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/>
              <a:t>What is your purpose? 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Fostering genuine intercultural curiosity among homogeneous populations of students from the US and abroad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Engage students with cool digital tools that nurture mutual understanding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Benchmarking our stereotypes:</a:t>
            </a:r>
          </a:p>
          <a:p>
            <a:pPr marL="914400" lvl="1" indent="-457200" algn="l" rtl="0">
              <a:buFont typeface="Courier New" pitchFamily="49" charset="0"/>
              <a:buChar char="o"/>
            </a:pPr>
            <a:r>
              <a:rPr lang="en-US" sz="2800" dirty="0"/>
              <a:t>what are stereotypes?</a:t>
            </a:r>
          </a:p>
          <a:p>
            <a:pPr marL="914400" lvl="1" indent="-457200" algn="l" rtl="0">
              <a:buFont typeface="Courier New" pitchFamily="49" charset="0"/>
              <a:buChar char="o"/>
            </a:pPr>
            <a:r>
              <a:rPr lang="en-US" sz="2800" dirty="0"/>
              <a:t>why are stereotypes reinforced?</a:t>
            </a:r>
          </a:p>
          <a:p>
            <a:pPr marL="914400" lvl="1" indent="-457200" algn="l" rtl="0">
              <a:buFont typeface="Courier New" pitchFamily="49" charset="0"/>
              <a:buChar char="o"/>
            </a:pPr>
            <a:r>
              <a:rPr lang="en-US" sz="2800" dirty="0"/>
              <a:t>how stereotypes lead to discrimination?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How can we become an inclusive community that celebrates diversity?</a:t>
            </a:r>
          </a:p>
        </p:txBody>
      </p:sp>
    </p:spTree>
    <p:extLst>
      <p:ext uri="{BB962C8B-B14F-4D97-AF65-F5344CB8AC3E}">
        <p14:creationId xmlns:p14="http://schemas.microsoft.com/office/powerpoint/2010/main" val="141186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388424" cy="6291318"/>
          </a:xfrm>
        </p:spPr>
      </p:pic>
    </p:spTree>
    <p:extLst>
      <p:ext uri="{BB962C8B-B14F-4D97-AF65-F5344CB8AC3E}">
        <p14:creationId xmlns:p14="http://schemas.microsoft.com/office/powerpoint/2010/main" val="317822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 of the learning unit</a:t>
            </a:r>
            <a:endParaRPr lang="he-I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fr-FR" b="1" dirty="0" err="1"/>
              <a:t>Let's</a:t>
            </a:r>
            <a:r>
              <a:rPr lang="fr-FR" b="1" dirty="0"/>
              <a:t> Explore Our </a:t>
            </a:r>
            <a:r>
              <a:rPr lang="fr-FR" b="1" dirty="0" err="1" smtClean="0"/>
              <a:t>Stereotypes</a:t>
            </a:r>
            <a:endParaRPr lang="fr-FR" b="1" dirty="0" smtClean="0"/>
          </a:p>
          <a:p>
            <a:pPr algn="l" rtl="0"/>
            <a:r>
              <a:rPr lang="fr-FR" dirty="0" err="1" smtClean="0"/>
              <a:t>Learn</a:t>
            </a:r>
            <a:r>
              <a:rPr lang="fr-FR" dirty="0" smtClean="0"/>
              <a:t> about </a:t>
            </a:r>
            <a:r>
              <a:rPr lang="fr-FR" b="1" dirty="0" err="1" smtClean="0"/>
              <a:t>African</a:t>
            </a:r>
            <a:r>
              <a:rPr lang="fr-FR" b="1" dirty="0" smtClean="0"/>
              <a:t> </a:t>
            </a:r>
            <a:r>
              <a:rPr lang="fr-FR" b="1" dirty="0" err="1" smtClean="0"/>
              <a:t>Americans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Kiri</a:t>
            </a:r>
            <a:r>
              <a:rPr lang="fr-FR" b="1" dirty="0" smtClean="0"/>
              <a:t> Davis</a:t>
            </a:r>
          </a:p>
          <a:p>
            <a:pPr marL="0" indent="0" algn="l" rtl="0">
              <a:buNone/>
            </a:pPr>
            <a:r>
              <a:rPr lang="fr-FR" dirty="0" smtClean="0"/>
              <a:t>And </a:t>
            </a:r>
            <a:r>
              <a:rPr lang="fr-FR" dirty="0" err="1" smtClean="0"/>
              <a:t>learn</a:t>
            </a:r>
            <a:r>
              <a:rPr lang="fr-FR" dirty="0" smtClean="0"/>
              <a:t> about </a:t>
            </a:r>
            <a:r>
              <a:rPr lang="en-US" b="1" dirty="0"/>
              <a:t>Muslim high schools students in Canada, </a:t>
            </a:r>
            <a:r>
              <a:rPr lang="en-US" b="1" dirty="0" err="1"/>
              <a:t>Dr</a:t>
            </a:r>
            <a:r>
              <a:rPr lang="en-US" b="1" dirty="0"/>
              <a:t> Diane Watt, University of Ottawa</a:t>
            </a:r>
            <a:r>
              <a:rPr lang="en-US" dirty="0"/>
              <a:t/>
            </a:r>
            <a:br>
              <a:rPr lang="en-US" dirty="0"/>
            </a:br>
            <a:endParaRPr lang="fr-FR" b="1" dirty="0" smtClean="0"/>
          </a:p>
          <a:p>
            <a:pPr algn="l" rtl="0"/>
            <a:r>
              <a:rPr lang="fr-FR" b="1" dirty="0" err="1"/>
              <a:t>Let's</a:t>
            </a:r>
            <a:r>
              <a:rPr lang="fr-FR" b="1" dirty="0"/>
              <a:t> </a:t>
            </a:r>
            <a:r>
              <a:rPr lang="fr-FR" b="1" dirty="0" err="1"/>
              <a:t>Celebrate</a:t>
            </a:r>
            <a:r>
              <a:rPr lang="fr-FR" b="1" dirty="0"/>
              <a:t> DIVERSITY</a:t>
            </a: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368012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475"/>
            <a:ext cx="9144000" cy="611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02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104</Words>
  <Application>Microsoft Office PowerPoint</Application>
  <PresentationFormat>‫הצגה על המסך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7</vt:i4>
      </vt:variant>
    </vt:vector>
  </HeadingPairs>
  <TitlesOfParts>
    <vt:vector size="8" baseType="lpstr">
      <vt:lpstr>ערכת נושא Office</vt:lpstr>
      <vt:lpstr>Essential Question:  How can we foster a climate of acceptance and intercultural understanding?</vt:lpstr>
      <vt:lpstr>Who are the members of your authorship team?</vt:lpstr>
      <vt:lpstr>מצגת של PowerPoint</vt:lpstr>
      <vt:lpstr>מצגת של PowerPoint</vt:lpstr>
      <vt:lpstr>מצגת של PowerPoint</vt:lpstr>
      <vt:lpstr>Outline of the learning unit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Essential Question:  How can we foster a climate of acceptance and intercultural understanding?</dc:title>
  <dc:creator>Myriam Darmoni Sharvit</dc:creator>
  <cp:lastModifiedBy>Myriam Darmoni Sharvit</cp:lastModifiedBy>
  <cp:revision>5</cp:revision>
  <dcterms:created xsi:type="dcterms:W3CDTF">2013-07-19T13:28:36Z</dcterms:created>
  <dcterms:modified xsi:type="dcterms:W3CDTF">2013-07-19T14:08:49Z</dcterms:modified>
</cp:coreProperties>
</file>